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21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044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278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689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171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085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97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01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01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907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604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9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745B5-4061-4AE0-BF39-7B1AC3F965E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69485-7CA0-4FA1-AA2C-8E8CF4EED4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299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52" y="23201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86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86149" y="3548418"/>
            <a:ext cx="2388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Стебель с листьями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186149" y="5813946"/>
            <a:ext cx="2388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ризоиды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255593" y="4599295"/>
            <a:ext cx="2388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Гаметофит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637730" y="1378423"/>
            <a:ext cx="2388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Спорофит 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59605" y="668739"/>
            <a:ext cx="2388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коробочка 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026088" y="1923912"/>
            <a:ext cx="2388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ножка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9781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599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9176" y="504967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Взрослое растение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18866" y="1658624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Ж. гаметофит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199797" y="1665027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Муж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688609" y="2251881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оплодотворение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688608" y="3043451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зигота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774209" y="880702"/>
            <a:ext cx="1235122" cy="771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671248" y="996287"/>
            <a:ext cx="1528549" cy="649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183642" y="2027956"/>
            <a:ext cx="825689" cy="2303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3862316" y="2024755"/>
            <a:ext cx="1337481" cy="2271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3248167" y="2537305"/>
            <a:ext cx="27296" cy="506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688608" y="4013284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Коробочка на ножке (спорофит)</a:t>
            </a:r>
            <a:endParaRPr lang="ru-RU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3207224" y="3412783"/>
            <a:ext cx="27296" cy="506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784142" y="4798451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споры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2763670" y="5459103"/>
            <a:ext cx="4380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Споры попадая на субстрат прорастают (протонема)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2763668" y="6300882"/>
            <a:ext cx="438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Молодой гаметофит </a:t>
            </a:r>
            <a:endParaRPr lang="ru-RU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 flipH="1">
            <a:off x="3179928" y="4227267"/>
            <a:ext cx="27296" cy="506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3166280" y="4979748"/>
            <a:ext cx="27296" cy="506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4162567" y="5760365"/>
            <a:ext cx="27296" cy="506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5199797" y="6461959"/>
            <a:ext cx="2906973" cy="23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8106770" y="588540"/>
            <a:ext cx="0" cy="5808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4879073" y="689633"/>
            <a:ext cx="30912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58048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33</Words>
  <Application>Microsoft Office PowerPoint</Application>
  <PresentationFormat>Широкоэкранный</PresentationFormat>
  <Paragraphs>15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Штейнбах</dc:creator>
  <cp:lastModifiedBy>Татьяна Штейнбах</cp:lastModifiedBy>
  <cp:revision>5</cp:revision>
  <dcterms:created xsi:type="dcterms:W3CDTF">2020-04-14T02:14:44Z</dcterms:created>
  <dcterms:modified xsi:type="dcterms:W3CDTF">2020-04-14T03:57:15Z</dcterms:modified>
</cp:coreProperties>
</file>